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Lexend" panose="020B0604020202020204" charset="0"/>
      <p:regular r:id="rId15"/>
      <p:bold r:id="rId16"/>
    </p:embeddedFont>
    <p:embeddedFont>
      <p:font typeface="Lexend Medium" panose="020B0604020202020204" charset="0"/>
      <p:regular r:id="rId17"/>
      <p:bold r:id="rId18"/>
    </p:embeddedFont>
    <p:embeddedFont>
      <p:font typeface="Poppins Medium" panose="00000600000000000000" pitchFamily="2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m7iYi5XbDEQqxscc4M5d97oSE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041"/>
    <a:srgbClr val="26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e Bouneau" userId="9a5bfd29-d3dd-4a58-8bc5-cd5446b1096e" providerId="ADAL" clId="{BA20DC46-5153-46C8-8BB0-4861738DA4CA}"/>
    <pc:docChg chg="modSld">
      <pc:chgData name="Justine Bouneau" userId="9a5bfd29-d3dd-4a58-8bc5-cd5446b1096e" providerId="ADAL" clId="{BA20DC46-5153-46C8-8BB0-4861738DA4CA}" dt="2026-09-15T10:01:52.316" v="22" actId="2711"/>
      <pc:docMkLst>
        <pc:docMk/>
      </pc:docMkLst>
      <pc:sldChg chg="modSp mod">
        <pc:chgData name="Justine Bouneau" userId="9a5bfd29-d3dd-4a58-8bc5-cd5446b1096e" providerId="ADAL" clId="{BA20DC46-5153-46C8-8BB0-4861738DA4CA}" dt="2026-09-15T09:58:59.130" v="2" actId="2711"/>
        <pc:sldMkLst>
          <pc:docMk/>
          <pc:sldMk cId="0" sldId="256"/>
        </pc:sldMkLst>
        <pc:spChg chg="mod">
          <ac:chgData name="Justine Bouneau" userId="9a5bfd29-d3dd-4a58-8bc5-cd5446b1096e" providerId="ADAL" clId="{BA20DC46-5153-46C8-8BB0-4861738DA4CA}" dt="2026-09-15T09:58:37.586" v="0" actId="2711"/>
          <ac:spMkLst>
            <pc:docMk/>
            <pc:sldMk cId="0" sldId="256"/>
            <ac:spMk id="141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09:58:50.417" v="1" actId="2711"/>
          <ac:spMkLst>
            <pc:docMk/>
            <pc:sldMk cId="0" sldId="256"/>
            <ac:spMk id="142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09:58:59.130" v="2" actId="2711"/>
          <ac:spMkLst>
            <pc:docMk/>
            <pc:sldMk cId="0" sldId="256"/>
            <ac:spMk id="143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09:59:20.531" v="4" actId="2711"/>
        <pc:sldMkLst>
          <pc:docMk/>
          <pc:sldMk cId="0" sldId="257"/>
        </pc:sldMkLst>
        <pc:spChg chg="mod">
          <ac:chgData name="Justine Bouneau" userId="9a5bfd29-d3dd-4a58-8bc5-cd5446b1096e" providerId="ADAL" clId="{BA20DC46-5153-46C8-8BB0-4861738DA4CA}" dt="2026-09-15T09:59:14.203" v="3" actId="2711"/>
          <ac:spMkLst>
            <pc:docMk/>
            <pc:sldMk cId="0" sldId="257"/>
            <ac:spMk id="148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09:59:20.531" v="4" actId="2711"/>
          <ac:spMkLst>
            <pc:docMk/>
            <pc:sldMk cId="0" sldId="257"/>
            <ac:spMk id="149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09:59:42.938" v="7" actId="2711"/>
        <pc:sldMkLst>
          <pc:docMk/>
          <pc:sldMk cId="0" sldId="258"/>
        </pc:sldMkLst>
        <pc:spChg chg="mod">
          <ac:chgData name="Justine Bouneau" userId="9a5bfd29-d3dd-4a58-8bc5-cd5446b1096e" providerId="ADAL" clId="{BA20DC46-5153-46C8-8BB0-4861738DA4CA}" dt="2026-09-15T09:59:29.102" v="5" actId="2711"/>
          <ac:spMkLst>
            <pc:docMk/>
            <pc:sldMk cId="0" sldId="258"/>
            <ac:spMk id="154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09:59:35.848" v="6" actId="2711"/>
          <ac:spMkLst>
            <pc:docMk/>
            <pc:sldMk cId="0" sldId="258"/>
            <ac:spMk id="155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09:59:42.938" v="7" actId="2711"/>
          <ac:spMkLst>
            <pc:docMk/>
            <pc:sldMk cId="0" sldId="258"/>
            <ac:spMk id="156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09:59:51.896" v="8" actId="2711"/>
        <pc:sldMkLst>
          <pc:docMk/>
          <pc:sldMk cId="0" sldId="259"/>
        </pc:sldMkLst>
        <pc:spChg chg="mod">
          <ac:chgData name="Justine Bouneau" userId="9a5bfd29-d3dd-4a58-8bc5-cd5446b1096e" providerId="ADAL" clId="{BA20DC46-5153-46C8-8BB0-4861738DA4CA}" dt="2026-09-15T09:59:51.896" v="8" actId="2711"/>
          <ac:spMkLst>
            <pc:docMk/>
            <pc:sldMk cId="0" sldId="259"/>
            <ac:spMk id="161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10:00:31.828" v="12" actId="2711"/>
        <pc:sldMkLst>
          <pc:docMk/>
          <pc:sldMk cId="0" sldId="260"/>
        </pc:sldMkLst>
        <pc:spChg chg="mod">
          <ac:chgData name="Justine Bouneau" userId="9a5bfd29-d3dd-4a58-8bc5-cd5446b1096e" providerId="ADAL" clId="{BA20DC46-5153-46C8-8BB0-4861738DA4CA}" dt="2026-09-15T10:00:31.828" v="12" actId="2711"/>
          <ac:spMkLst>
            <pc:docMk/>
            <pc:sldMk cId="0" sldId="260"/>
            <ac:spMk id="166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10:00:10.613" v="9" actId="2711"/>
          <ac:spMkLst>
            <pc:docMk/>
            <pc:sldMk cId="0" sldId="260"/>
            <ac:spMk id="167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10:00:17.816" v="10" actId="2711"/>
          <ac:spMkLst>
            <pc:docMk/>
            <pc:sldMk cId="0" sldId="260"/>
            <ac:spMk id="168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10:00:24.410" v="11" actId="2711"/>
          <ac:spMkLst>
            <pc:docMk/>
            <pc:sldMk cId="0" sldId="260"/>
            <ac:spMk id="169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10:00:48.980" v="14" actId="2711"/>
        <pc:sldMkLst>
          <pc:docMk/>
          <pc:sldMk cId="0" sldId="261"/>
        </pc:sldMkLst>
        <pc:spChg chg="mod">
          <ac:chgData name="Justine Bouneau" userId="9a5bfd29-d3dd-4a58-8bc5-cd5446b1096e" providerId="ADAL" clId="{BA20DC46-5153-46C8-8BB0-4861738DA4CA}" dt="2026-09-15T10:00:41.686" v="13" actId="2711"/>
          <ac:spMkLst>
            <pc:docMk/>
            <pc:sldMk cId="0" sldId="261"/>
            <ac:spMk id="174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10:00:48.980" v="14" actId="2711"/>
          <ac:spMkLst>
            <pc:docMk/>
            <pc:sldMk cId="0" sldId="261"/>
            <ac:spMk id="175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10:01:03.147" v="16" actId="2711"/>
        <pc:sldMkLst>
          <pc:docMk/>
          <pc:sldMk cId="0" sldId="262"/>
        </pc:sldMkLst>
        <pc:spChg chg="mod">
          <ac:chgData name="Justine Bouneau" userId="9a5bfd29-d3dd-4a58-8bc5-cd5446b1096e" providerId="ADAL" clId="{BA20DC46-5153-46C8-8BB0-4861738DA4CA}" dt="2026-09-15T10:00:56.672" v="15" actId="2711"/>
          <ac:spMkLst>
            <pc:docMk/>
            <pc:sldMk cId="0" sldId="262"/>
            <ac:spMk id="180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10:01:03.147" v="16" actId="2711"/>
          <ac:spMkLst>
            <pc:docMk/>
            <pc:sldMk cId="0" sldId="262"/>
            <ac:spMk id="181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10:01:19.014" v="18" actId="2711"/>
        <pc:sldMkLst>
          <pc:docMk/>
          <pc:sldMk cId="0" sldId="263"/>
        </pc:sldMkLst>
        <pc:spChg chg="mod">
          <ac:chgData name="Justine Bouneau" userId="9a5bfd29-d3dd-4a58-8bc5-cd5446b1096e" providerId="ADAL" clId="{BA20DC46-5153-46C8-8BB0-4861738DA4CA}" dt="2026-09-15T10:01:12.790" v="17" actId="2711"/>
          <ac:spMkLst>
            <pc:docMk/>
            <pc:sldMk cId="0" sldId="263"/>
            <ac:spMk id="186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10:01:19.014" v="18" actId="2711"/>
          <ac:spMkLst>
            <pc:docMk/>
            <pc:sldMk cId="0" sldId="263"/>
            <ac:spMk id="187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10:01:29.450" v="19" actId="2711"/>
        <pc:sldMkLst>
          <pc:docMk/>
          <pc:sldMk cId="0" sldId="264"/>
        </pc:sldMkLst>
        <pc:spChg chg="mod">
          <ac:chgData name="Justine Bouneau" userId="9a5bfd29-d3dd-4a58-8bc5-cd5446b1096e" providerId="ADAL" clId="{BA20DC46-5153-46C8-8BB0-4861738DA4CA}" dt="2026-09-15T10:01:29.450" v="19" actId="2711"/>
          <ac:spMkLst>
            <pc:docMk/>
            <pc:sldMk cId="0" sldId="264"/>
            <ac:spMk id="192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10:01:43.632" v="21" actId="2711"/>
        <pc:sldMkLst>
          <pc:docMk/>
          <pc:sldMk cId="0" sldId="265"/>
        </pc:sldMkLst>
        <pc:spChg chg="mod">
          <ac:chgData name="Justine Bouneau" userId="9a5bfd29-d3dd-4a58-8bc5-cd5446b1096e" providerId="ADAL" clId="{BA20DC46-5153-46C8-8BB0-4861738DA4CA}" dt="2026-09-15T10:01:37.431" v="20" actId="2711"/>
          <ac:spMkLst>
            <pc:docMk/>
            <pc:sldMk cId="0" sldId="265"/>
            <ac:spMk id="197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09-15T10:01:43.632" v="21" actId="2711"/>
          <ac:spMkLst>
            <pc:docMk/>
            <pc:sldMk cId="0" sldId="265"/>
            <ac:spMk id="198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09-15T10:01:52.316" v="22" actId="2711"/>
        <pc:sldMkLst>
          <pc:docMk/>
          <pc:sldMk cId="0" sldId="266"/>
        </pc:sldMkLst>
        <pc:spChg chg="mod">
          <ac:chgData name="Justine Bouneau" userId="9a5bfd29-d3dd-4a58-8bc5-cd5446b1096e" providerId="ADAL" clId="{BA20DC46-5153-46C8-8BB0-4861738DA4CA}" dt="2026-09-15T10:01:52.316" v="22" actId="2711"/>
          <ac:spMkLst>
            <pc:docMk/>
            <pc:sldMk cId="0" sldId="266"/>
            <ac:spMk id="20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265500" y="3469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ubTitle" idx="1"/>
          </p:nvPr>
        </p:nvSpPr>
        <p:spPr>
          <a:xfrm>
            <a:off x="265500" y="191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311700" y="40056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29" name="Google Shape;29;p16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311700" y="3395500"/>
            <a:ext cx="8520600" cy="118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300"/>
              <a:buChar char="○"/>
              <a:defRPr sz="1300">
                <a:solidFill>
                  <a:srgbClr val="2F7FEF"/>
                </a:solidFill>
              </a:defRPr>
            </a:lvl2pPr>
            <a:lvl3pPr marL="1371600" lvl="2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33" name="Google Shape;33;p17"/>
          <p:cNvSpPr/>
          <p:nvPr/>
        </p:nvSpPr>
        <p:spPr>
          <a:xfrm>
            <a:off x="1128425" y="1017600"/>
            <a:ext cx="2000100" cy="2000100"/>
          </a:xfrm>
          <a:prstGeom prst="ellipse">
            <a:avLst/>
          </a:prstGeom>
          <a:solidFill>
            <a:srgbClr val="E84041"/>
          </a:solidFill>
          <a:ln w="9525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13349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5" name="Google Shape;35;p17"/>
          <p:cNvSpPr/>
          <p:nvPr/>
        </p:nvSpPr>
        <p:spPr>
          <a:xfrm>
            <a:off x="3480075" y="1017600"/>
            <a:ext cx="2000100" cy="2000100"/>
          </a:xfrm>
          <a:prstGeom prst="ellipse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D7AE09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6" name="Google Shape;36;p17"/>
          <p:cNvSpPr txBox="1">
            <a:spLocks noGrp="1"/>
          </p:cNvSpPr>
          <p:nvPr>
            <p:ph type="title" idx="2"/>
          </p:nvPr>
        </p:nvSpPr>
        <p:spPr>
          <a:xfrm>
            <a:off x="368662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7" name="Google Shape;37;p17"/>
          <p:cNvSpPr/>
          <p:nvPr/>
        </p:nvSpPr>
        <p:spPr>
          <a:xfrm>
            <a:off x="5831725" y="1017600"/>
            <a:ext cx="2000100" cy="2000100"/>
          </a:xfrm>
          <a:prstGeom prst="ellipse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8" name="Google Shape;38;p17"/>
          <p:cNvSpPr txBox="1">
            <a:spLocks noGrp="1"/>
          </p:cNvSpPr>
          <p:nvPr>
            <p:ph type="title" idx="3"/>
          </p:nvPr>
        </p:nvSpPr>
        <p:spPr>
          <a:xfrm>
            <a:off x="60382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et description 1">
  <p:cSld name="Titre de section et description 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265500" y="341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 sz="31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subTitle" idx="1"/>
          </p:nvPr>
        </p:nvSpPr>
        <p:spPr>
          <a:xfrm>
            <a:off x="4738475" y="3747200"/>
            <a:ext cx="40452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Diapositive de titre 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46" name="Google Shape;46;p19"/>
          <p:cNvSpPr/>
          <p:nvPr/>
        </p:nvSpPr>
        <p:spPr>
          <a:xfrm>
            <a:off x="100" y="5800"/>
            <a:ext cx="9144000" cy="44310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47" name="Google Shape;47;p19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49" name="Google Shape;49;p19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3000"/>
              <a:buNone/>
              <a:defRPr sz="30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000"/>
              <a:buNone/>
              <a:defRPr sz="20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cxnSp>
        <p:nvCxnSpPr>
          <p:cNvPr id="54" name="Google Shape;54;p20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828300" y="2150850"/>
            <a:ext cx="744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56679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64191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3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65" name="Google Shape;65;p23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3000"/>
              <a:buNone/>
              <a:defRPr sz="30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000"/>
              <a:buNone/>
              <a:defRPr sz="20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cxnSp>
        <p:nvCxnSpPr>
          <p:cNvPr id="81" name="Google Shape;81;p27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Diapositive de titre 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4" name="Google Shape;84;p28"/>
          <p:cNvSpPr/>
          <p:nvPr/>
        </p:nvSpPr>
        <p:spPr>
          <a:xfrm>
            <a:off x="100" y="5800"/>
            <a:ext cx="9144000" cy="44310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85" name="Google Shape;85;p28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87" name="Google Shape;87;p28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828300" y="2150850"/>
            <a:ext cx="744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0" name="Google Shape;9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56679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64191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6" name="Google Shape;106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3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10" name="Google Shape;110;p34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5"/>
          <p:cNvSpPr txBox="1">
            <a:spLocks noGrp="1"/>
          </p:cNvSpPr>
          <p:nvPr>
            <p:ph type="title"/>
          </p:nvPr>
        </p:nvSpPr>
        <p:spPr>
          <a:xfrm>
            <a:off x="265500" y="3469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subTitle" idx="1"/>
          </p:nvPr>
        </p:nvSpPr>
        <p:spPr>
          <a:xfrm>
            <a:off x="265500" y="191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et description 1">
  <p:cSld name="Titre de section et description 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6"/>
          <p:cNvSpPr txBox="1">
            <a:spLocks noGrp="1"/>
          </p:cNvSpPr>
          <p:nvPr>
            <p:ph type="title"/>
          </p:nvPr>
        </p:nvSpPr>
        <p:spPr>
          <a:xfrm>
            <a:off x="265500" y="341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 sz="31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subTitle" idx="1"/>
          </p:nvPr>
        </p:nvSpPr>
        <p:spPr>
          <a:xfrm>
            <a:off x="4738475" y="3747200"/>
            <a:ext cx="40452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7"/>
          <p:cNvSpPr txBox="1">
            <a:spLocks noGrp="1"/>
          </p:cNvSpPr>
          <p:nvPr>
            <p:ph type="body" idx="1"/>
          </p:nvPr>
        </p:nvSpPr>
        <p:spPr>
          <a:xfrm>
            <a:off x="311700" y="40056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4" name="Google Shape;12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25" name="Google Shape;125;p37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8"/>
          <p:cNvSpPr txBox="1">
            <a:spLocks noGrp="1"/>
          </p:cNvSpPr>
          <p:nvPr>
            <p:ph type="body" idx="1"/>
          </p:nvPr>
        </p:nvSpPr>
        <p:spPr>
          <a:xfrm>
            <a:off x="311700" y="3395500"/>
            <a:ext cx="8520600" cy="118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300"/>
              <a:buChar char="○"/>
              <a:defRPr sz="1300">
                <a:solidFill>
                  <a:srgbClr val="2F7FEF"/>
                </a:solidFill>
              </a:defRPr>
            </a:lvl2pPr>
            <a:lvl3pPr marL="1371600" lvl="2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128" name="Google Shape;128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29" name="Google Shape;129;p38"/>
          <p:cNvSpPr/>
          <p:nvPr/>
        </p:nvSpPr>
        <p:spPr>
          <a:xfrm>
            <a:off x="1128425" y="1017600"/>
            <a:ext cx="2000100" cy="2000100"/>
          </a:xfrm>
          <a:prstGeom prst="ellipse">
            <a:avLst/>
          </a:prstGeom>
          <a:solidFill>
            <a:srgbClr val="E84041"/>
          </a:solidFill>
          <a:ln w="9525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0" name="Google Shape;130;p38"/>
          <p:cNvSpPr txBox="1">
            <a:spLocks noGrp="1"/>
          </p:cNvSpPr>
          <p:nvPr>
            <p:ph type="title"/>
          </p:nvPr>
        </p:nvSpPr>
        <p:spPr>
          <a:xfrm>
            <a:off x="13349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131" name="Google Shape;131;p38"/>
          <p:cNvSpPr/>
          <p:nvPr/>
        </p:nvSpPr>
        <p:spPr>
          <a:xfrm>
            <a:off x="3480075" y="1017600"/>
            <a:ext cx="2000100" cy="2000100"/>
          </a:xfrm>
          <a:prstGeom prst="ellipse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D7AE09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2" name="Google Shape;132;p38"/>
          <p:cNvSpPr txBox="1">
            <a:spLocks noGrp="1"/>
          </p:cNvSpPr>
          <p:nvPr>
            <p:ph type="title" idx="2"/>
          </p:nvPr>
        </p:nvSpPr>
        <p:spPr>
          <a:xfrm>
            <a:off x="368662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133" name="Google Shape;133;p38"/>
          <p:cNvSpPr/>
          <p:nvPr/>
        </p:nvSpPr>
        <p:spPr>
          <a:xfrm>
            <a:off x="5831725" y="1017600"/>
            <a:ext cx="2000100" cy="2000100"/>
          </a:xfrm>
          <a:prstGeom prst="ellipse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4" name="Google Shape;134;p38"/>
          <p:cNvSpPr txBox="1">
            <a:spLocks noGrp="1"/>
          </p:cNvSpPr>
          <p:nvPr>
            <p:ph type="title" idx="3"/>
          </p:nvPr>
        </p:nvSpPr>
        <p:spPr>
          <a:xfrm>
            <a:off x="60382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200"/>
              <a:buFont typeface="Lexend Medium"/>
              <a:buNone/>
              <a:defRPr sz="22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800"/>
              <a:buFont typeface="Lexend"/>
              <a:buChar char="●"/>
              <a:defRPr sz="18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cxnSp>
        <p:nvCxnSpPr>
          <p:cNvPr id="9" name="Google Shape;9;p12"/>
          <p:cNvCxnSpPr/>
          <p:nvPr/>
        </p:nvCxnSpPr>
        <p:spPr>
          <a:xfrm>
            <a:off x="1813931" y="4829575"/>
            <a:ext cx="6832500" cy="0"/>
          </a:xfrm>
          <a:prstGeom prst="straightConnector1">
            <a:avLst/>
          </a:prstGeom>
          <a:noFill/>
          <a:ln w="9525" cap="flat" cmpd="sng">
            <a:solidFill>
              <a:srgbClr val="26419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" name="Google Shape;10;p1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03750" y="4659050"/>
            <a:ext cx="1442975" cy="3410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200"/>
              <a:buFont typeface="Lexend Medium"/>
              <a:buNone/>
              <a:defRPr sz="22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800"/>
              <a:buFont typeface="Lexend"/>
              <a:buChar char="●"/>
              <a:defRPr sz="18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cxnSp>
        <p:nvCxnSpPr>
          <p:cNvPr id="75" name="Google Shape;75;p26"/>
          <p:cNvCxnSpPr/>
          <p:nvPr/>
        </p:nvCxnSpPr>
        <p:spPr>
          <a:xfrm>
            <a:off x="920151" y="4829575"/>
            <a:ext cx="7726199" cy="0"/>
          </a:xfrm>
          <a:prstGeom prst="straightConnector1">
            <a:avLst/>
          </a:prstGeom>
          <a:noFill/>
          <a:ln w="9525" cap="flat" cmpd="sng">
            <a:solidFill>
              <a:srgbClr val="26419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6" name="Google Shape;76;p26" descr="Une image contenant Graphique, graphisme, capture d’écran, Caractère coloré&#10;&#10;Description générée automatiquement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70993" y="4614783"/>
            <a:ext cx="548700" cy="3405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"/>
          <p:cNvSpPr txBox="1">
            <a:spLocks noGrp="1"/>
          </p:cNvSpPr>
          <p:nvPr>
            <p:ph type="title"/>
          </p:nvPr>
        </p:nvSpPr>
        <p:spPr>
          <a:xfrm>
            <a:off x="265500" y="3469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dirty="0">
              <a:latin typeface="+mn-lt"/>
            </a:endParaRPr>
          </a:p>
        </p:txBody>
      </p:sp>
      <p:sp>
        <p:nvSpPr>
          <p:cNvPr id="142" name="Google Shape;142;p1"/>
          <p:cNvSpPr txBox="1">
            <a:spLocks noGrp="1"/>
          </p:cNvSpPr>
          <p:nvPr>
            <p:ph type="subTitle" idx="1"/>
          </p:nvPr>
        </p:nvSpPr>
        <p:spPr>
          <a:xfrm>
            <a:off x="265500" y="191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900"/>
              <a:buNone/>
            </a:pPr>
            <a:endParaRPr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3" name="Google Shape;143;p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dirty="0">
              <a:solidFill>
                <a:srgbClr val="264194"/>
              </a:solidFill>
              <a:latin typeface="+mn-lt"/>
            </a:endParaRPr>
          </a:p>
        </p:txBody>
      </p:sp>
      <p:sp>
        <p:nvSpPr>
          <p:cNvPr id="149" name="Google Shape;149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dirty="0">
              <a:latin typeface="+mn-lt"/>
            </a:endParaRPr>
          </a:p>
        </p:txBody>
      </p:sp>
      <p:sp>
        <p:nvSpPr>
          <p:cNvPr id="155" name="Google Shape;15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endParaRPr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6" name="Google Shape;156;p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endParaRPr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"/>
          <p:cNvSpPr txBox="1">
            <a:spLocks noGrp="1"/>
          </p:cNvSpPr>
          <p:nvPr>
            <p:ph type="body" idx="1"/>
          </p:nvPr>
        </p:nvSpPr>
        <p:spPr>
          <a:xfrm>
            <a:off x="311700" y="40056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body" idx="1"/>
          </p:nvPr>
        </p:nvSpPr>
        <p:spPr>
          <a:xfrm>
            <a:off x="311700" y="3395500"/>
            <a:ext cx="8520600" cy="118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700"/>
              <a:buNone/>
            </a:pPr>
            <a:endParaRPr dirty="0">
              <a:latin typeface="+mn-lt"/>
            </a:endParaRPr>
          </a:p>
        </p:txBody>
      </p:sp>
      <p:sp>
        <p:nvSpPr>
          <p:cNvPr id="167" name="Google Shape;167;p5"/>
          <p:cNvSpPr txBox="1">
            <a:spLocks noGrp="1"/>
          </p:cNvSpPr>
          <p:nvPr>
            <p:ph type="title"/>
          </p:nvPr>
        </p:nvSpPr>
        <p:spPr>
          <a:xfrm>
            <a:off x="13349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endParaRPr dirty="0">
              <a:latin typeface="+mn-lt"/>
            </a:endParaRPr>
          </a:p>
        </p:txBody>
      </p:sp>
      <p:sp>
        <p:nvSpPr>
          <p:cNvPr id="168" name="Google Shape;168;p5"/>
          <p:cNvSpPr txBox="1">
            <a:spLocks noGrp="1"/>
          </p:cNvSpPr>
          <p:nvPr>
            <p:ph type="title" idx="2"/>
          </p:nvPr>
        </p:nvSpPr>
        <p:spPr>
          <a:xfrm>
            <a:off x="368662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endParaRPr dirty="0">
              <a:latin typeface="+mn-lt"/>
            </a:endParaRPr>
          </a:p>
        </p:txBody>
      </p:sp>
      <p:sp>
        <p:nvSpPr>
          <p:cNvPr id="169" name="Google Shape;169;p5"/>
          <p:cNvSpPr txBox="1">
            <a:spLocks noGrp="1"/>
          </p:cNvSpPr>
          <p:nvPr>
            <p:ph type="title" idx="3"/>
          </p:nvPr>
        </p:nvSpPr>
        <p:spPr>
          <a:xfrm>
            <a:off x="60382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>
            <a:spLocks noGrp="1"/>
          </p:cNvSpPr>
          <p:nvPr>
            <p:ph type="title"/>
          </p:nvPr>
        </p:nvSpPr>
        <p:spPr>
          <a:xfrm>
            <a:off x="265500" y="341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dirty="0">
              <a:latin typeface="+mn-lt"/>
            </a:endParaRPr>
          </a:p>
        </p:txBody>
      </p:sp>
      <p:sp>
        <p:nvSpPr>
          <p:cNvPr id="175" name="Google Shape;175;p6"/>
          <p:cNvSpPr txBox="1">
            <a:spLocks noGrp="1"/>
          </p:cNvSpPr>
          <p:nvPr>
            <p:ph type="subTitle" idx="1"/>
          </p:nvPr>
        </p:nvSpPr>
        <p:spPr>
          <a:xfrm>
            <a:off x="4738475" y="3747200"/>
            <a:ext cx="40452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dirty="0">
              <a:solidFill>
                <a:srgbClr val="264194"/>
              </a:solidFill>
              <a:latin typeface="+mn-lt"/>
            </a:endParaRPr>
          </a:p>
        </p:txBody>
      </p:sp>
      <p:sp>
        <p:nvSpPr>
          <p:cNvPr id="181" name="Google Shape;181;p7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3000"/>
              <a:buNone/>
            </a:pPr>
            <a:endParaRPr dirty="0">
              <a:latin typeface="+mn-lt"/>
            </a:endParaRPr>
          </a:p>
        </p:txBody>
      </p:sp>
      <p:sp>
        <p:nvSpPr>
          <p:cNvPr id="187" name="Google Shape;187;p8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0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 txBox="1">
            <a:spLocks noGrp="1"/>
          </p:cNvSpPr>
          <p:nvPr>
            <p:ph type="title"/>
          </p:nvPr>
        </p:nvSpPr>
        <p:spPr>
          <a:xfrm>
            <a:off x="828300" y="2150850"/>
            <a:ext cx="744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dirty="0">
              <a:solidFill>
                <a:srgbClr val="264194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56679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>
              <a:latin typeface="+mn-lt"/>
            </a:endParaRPr>
          </a:p>
        </p:txBody>
      </p:sp>
      <p:sp>
        <p:nvSpPr>
          <p:cNvPr id="198" name="Google Shape;198;p1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64191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3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Simple Light">
  <a:themeElements>
    <a:clrScheme name="Personnalisé 1">
      <a:dk1>
        <a:srgbClr val="254294"/>
      </a:dk1>
      <a:lt1>
        <a:srgbClr val="FFFFFF"/>
      </a:lt1>
      <a:dk2>
        <a:srgbClr val="CA1525"/>
      </a:dk2>
      <a:lt2>
        <a:srgbClr val="EEEEEE"/>
      </a:lt2>
      <a:accent1>
        <a:srgbClr val="E84242"/>
      </a:accent1>
      <a:accent2>
        <a:srgbClr val="CA1525"/>
      </a:accent2>
      <a:accent3>
        <a:srgbClr val="000000"/>
      </a:accent3>
      <a:accent4>
        <a:srgbClr val="254294"/>
      </a:accent4>
      <a:accent5>
        <a:srgbClr val="4585C6"/>
      </a:accent5>
      <a:accent6>
        <a:srgbClr val="EEEEEE"/>
      </a:accent6>
      <a:hlink>
        <a:srgbClr val="254294"/>
      </a:hlink>
      <a:folHlink>
        <a:srgbClr val="2542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Affichage à l'écran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Poppins Medium</vt:lpstr>
      <vt:lpstr>Arial</vt:lpstr>
      <vt:lpstr>Lexend</vt:lpstr>
      <vt:lpstr>Lexend Medium</vt:lpstr>
      <vt:lpstr>2_Simple Light</vt:lpstr>
      <vt:lpstr>3_Simple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Charlotte</dc:creator>
  <cp:lastModifiedBy>Justine Bouneau</cp:lastModifiedBy>
  <cp:revision>2</cp:revision>
  <dcterms:modified xsi:type="dcterms:W3CDTF">2026-09-15T10:01:55Z</dcterms:modified>
</cp:coreProperties>
</file>